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59" r:id="rId5"/>
    <p:sldId id="260" r:id="rId6"/>
    <p:sldId id="262"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37" autoAdjust="0"/>
    <p:restoredTop sz="94624" autoAdjust="0"/>
  </p:normalViewPr>
  <p:slideViewPr>
    <p:cSldViewPr>
      <p:cViewPr varScale="1">
        <p:scale>
          <a:sx n="69" d="100"/>
          <a:sy n="69" d="100"/>
        </p:scale>
        <p:origin x="-129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35E32B45-E845-4143-85FB-9EDB6FEE14F1}" type="datetimeFigureOut">
              <a:rPr lang="en-US" smtClean="0"/>
              <a:pPr/>
              <a:t>5/2/2010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1B2EE42-653D-4F2C-A519-2798F829E9D9}"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5E32B45-E845-4143-85FB-9EDB6FEE14F1}" type="datetimeFigureOut">
              <a:rPr lang="en-US" smtClean="0"/>
              <a:pPr/>
              <a:t>5/2/2010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1B2EE42-653D-4F2C-A519-2798F829E9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5E32B45-E845-4143-85FB-9EDB6FEE14F1}" type="datetimeFigureOut">
              <a:rPr lang="en-US" smtClean="0"/>
              <a:pPr/>
              <a:t>5/2/2010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1B2EE42-653D-4F2C-A519-2798F829E9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5E32B45-E845-4143-85FB-9EDB6FEE14F1}" type="datetimeFigureOut">
              <a:rPr lang="en-US" smtClean="0"/>
              <a:pPr/>
              <a:t>5/2/2010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1B2EE42-653D-4F2C-A519-2798F829E9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35E32B45-E845-4143-85FB-9EDB6FEE14F1}" type="datetimeFigureOut">
              <a:rPr lang="en-US" smtClean="0"/>
              <a:pPr/>
              <a:t>5/2/2010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1B2EE42-653D-4F2C-A519-2798F829E9D9}"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5E32B45-E845-4143-85FB-9EDB6FEE14F1}" type="datetimeFigureOut">
              <a:rPr lang="en-US" smtClean="0"/>
              <a:pPr/>
              <a:t>5/2/2010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D1B2EE42-653D-4F2C-A519-2798F829E9D9}"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5E32B45-E845-4143-85FB-9EDB6FEE14F1}" type="datetimeFigureOut">
              <a:rPr lang="en-US" smtClean="0"/>
              <a:pPr/>
              <a:t>5/2/2010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D1B2EE42-653D-4F2C-A519-2798F829E9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5E32B45-E845-4143-85FB-9EDB6FEE14F1}" type="datetimeFigureOut">
              <a:rPr lang="en-US" smtClean="0"/>
              <a:pPr/>
              <a:t>5/2/2010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1B2EE42-653D-4F2C-A519-2798F829E9D9}"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5E32B45-E845-4143-85FB-9EDB6FEE14F1}" type="datetimeFigureOut">
              <a:rPr lang="en-US" smtClean="0"/>
              <a:pPr/>
              <a:t>5/2/2010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1B2EE42-653D-4F2C-A519-2798F829E9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35E32B45-E845-4143-85FB-9EDB6FEE14F1}" type="datetimeFigureOut">
              <a:rPr lang="en-US" smtClean="0"/>
              <a:pPr/>
              <a:t>5/2/2010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1B2EE42-653D-4F2C-A519-2798F829E9D9}"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35E32B45-E845-4143-85FB-9EDB6FEE14F1}" type="datetimeFigureOut">
              <a:rPr lang="en-US" smtClean="0"/>
              <a:pPr/>
              <a:t>5/2/2010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1B2EE42-653D-4F2C-A519-2798F829E9D9}"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35E32B45-E845-4143-85FB-9EDB6FEE14F1}" type="datetimeFigureOut">
              <a:rPr lang="en-US" smtClean="0"/>
              <a:pPr/>
              <a:t>5/2/2010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D1B2EE42-653D-4F2C-A519-2798F829E9D9}"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nndb.com/people/937/000110607/nat-turner-1-sized.jpg"/>
          <p:cNvPicPr>
            <a:picLocks noChangeAspect="1" noChangeArrowheads="1"/>
          </p:cNvPicPr>
          <p:nvPr/>
        </p:nvPicPr>
        <p:blipFill>
          <a:blip r:embed="rId2" cstate="print"/>
          <a:srcRect/>
          <a:stretch>
            <a:fillRect/>
          </a:stretch>
        </p:blipFill>
        <p:spPr bwMode="auto">
          <a:xfrm>
            <a:off x="0" y="2514600"/>
            <a:ext cx="5334000" cy="4343401"/>
          </a:xfrm>
          <a:prstGeom prst="rect">
            <a:avLst/>
          </a:prstGeom>
          <a:noFill/>
        </p:spPr>
      </p:pic>
      <p:sp>
        <p:nvSpPr>
          <p:cNvPr id="2" name="Title 1"/>
          <p:cNvSpPr>
            <a:spLocks noGrp="1"/>
          </p:cNvSpPr>
          <p:nvPr>
            <p:ph type="ctrTitle"/>
          </p:nvPr>
        </p:nvSpPr>
        <p:spPr/>
        <p:txBody>
          <a:bodyPr/>
          <a:lstStyle/>
          <a:p>
            <a:r>
              <a:rPr lang="en-US" dirty="0" smtClean="0">
                <a:solidFill>
                  <a:srgbClr val="C00000"/>
                </a:solidFill>
              </a:rPr>
              <a:t>Nat Turner</a:t>
            </a:r>
            <a:br>
              <a:rPr lang="en-US" dirty="0" smtClean="0">
                <a:solidFill>
                  <a:srgbClr val="C00000"/>
                </a:solidFill>
              </a:rPr>
            </a:br>
            <a:r>
              <a:rPr lang="en-US" dirty="0" smtClean="0">
                <a:solidFill>
                  <a:srgbClr val="C00000"/>
                </a:solidFill>
              </a:rPr>
              <a:t>The Slaves’ Prophet</a:t>
            </a:r>
            <a:endParaRPr lang="en-US" dirty="0">
              <a:solidFill>
                <a:srgbClr val="C00000"/>
              </a:solidFill>
            </a:endParaRPr>
          </a:p>
        </p:txBody>
      </p:sp>
      <p:sp>
        <p:nvSpPr>
          <p:cNvPr id="3" name="Subtitle 2"/>
          <p:cNvSpPr>
            <a:spLocks noGrp="1"/>
          </p:cNvSpPr>
          <p:nvPr>
            <p:ph type="subTitle" idx="1"/>
          </p:nvPr>
        </p:nvSpPr>
        <p:spPr/>
        <p:txBody>
          <a:bodyPr/>
          <a:lstStyle/>
          <a:p>
            <a:r>
              <a:rPr lang="en-US" dirty="0" smtClean="0">
                <a:solidFill>
                  <a:srgbClr val="C00000"/>
                </a:solidFill>
              </a:rPr>
              <a:t>By Aaron Ruben</a:t>
            </a:r>
          </a:p>
        </p:txBody>
      </p:sp>
      <p:sp>
        <p:nvSpPr>
          <p:cNvPr id="5" name="TextBox 4"/>
          <p:cNvSpPr txBox="1"/>
          <p:nvPr/>
        </p:nvSpPr>
        <p:spPr>
          <a:xfrm>
            <a:off x="5867400" y="4876800"/>
            <a:ext cx="2286000" cy="1754326"/>
          </a:xfrm>
          <a:prstGeom prst="rect">
            <a:avLst/>
          </a:prstGeom>
          <a:noFill/>
        </p:spPr>
        <p:txBody>
          <a:bodyPr wrap="square" rtlCol="0">
            <a:spAutoFit/>
          </a:bodyPr>
          <a:lstStyle/>
          <a:p>
            <a:r>
              <a:rPr lang="en-US" sz="5400" dirty="0" smtClean="0">
                <a:latin typeface="Andalus" pitchFamily="18" charset="-78"/>
                <a:cs typeface="Andalus" pitchFamily="18" charset="-78"/>
              </a:rPr>
              <a:t>Nat Turner</a:t>
            </a:r>
            <a:endParaRPr lang="en-US" sz="5400" dirty="0">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a:t>
            </a:r>
            <a:endParaRPr lang="en-US" dirty="0"/>
          </a:p>
        </p:txBody>
      </p:sp>
      <p:sp>
        <p:nvSpPr>
          <p:cNvPr id="3" name="Content Placeholder 2"/>
          <p:cNvSpPr>
            <a:spLocks noGrp="1"/>
          </p:cNvSpPr>
          <p:nvPr>
            <p:ph idx="1"/>
          </p:nvPr>
        </p:nvSpPr>
        <p:spPr/>
        <p:txBody>
          <a:bodyPr/>
          <a:lstStyle/>
          <a:p>
            <a:r>
              <a:rPr lang="en-US" b="1" dirty="0" smtClean="0"/>
              <a:t>Be able to describe his revolt, why he did it, and what happened after death.</a:t>
            </a:r>
          </a:p>
          <a:p>
            <a:r>
              <a:rPr lang="en-US" b="1" dirty="0" smtClean="0"/>
              <a:t>Test Question: What does it mean to be "flayed", like Nat Turner?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Signs</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Signs believed to be from god:</a:t>
            </a:r>
          </a:p>
          <a:p>
            <a:r>
              <a:rPr lang="en-US" dirty="0" smtClean="0"/>
              <a:t>When he ran away from the plantation, he came back one month later because God told him to</a:t>
            </a:r>
            <a:r>
              <a:rPr lang="en-US" dirty="0" smtClean="0"/>
              <a:t>.</a:t>
            </a:r>
          </a:p>
          <a:p>
            <a:r>
              <a:rPr lang="en-US" dirty="0" smtClean="0"/>
              <a:t>On</a:t>
            </a:r>
            <a:r>
              <a:rPr lang="en-US" dirty="0" smtClean="0"/>
              <a:t> May 12, when Nat Turner "heard a loud noise in the heavens, and the Spirit instantly appeared to me and said the Serpent was loosened, and Christ had laid down the yoke he had borne for the sins of men, and that I should take it on and fight against the Serpent, for the time was fast approaching when the first should be last and the last should be first.”</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hettydeepak.files.wordpress.com/2009/07/total_solar_eclipse.jpg"/>
          <p:cNvPicPr>
            <a:picLocks noChangeAspect="1" noChangeArrowheads="1"/>
          </p:cNvPicPr>
          <p:nvPr/>
        </p:nvPicPr>
        <p:blipFill>
          <a:blip r:embed="rId2" cstate="print"/>
          <a:srcRect/>
          <a:stretch>
            <a:fillRect/>
          </a:stretch>
        </p:blipFill>
        <p:spPr bwMode="auto">
          <a:xfrm>
            <a:off x="1" y="0"/>
            <a:ext cx="9144000" cy="6858000"/>
          </a:xfrm>
          <a:prstGeom prst="rect">
            <a:avLst/>
          </a:prstGeom>
          <a:noFill/>
        </p:spPr>
      </p:pic>
      <p:sp>
        <p:nvSpPr>
          <p:cNvPr id="2" name="Title 1"/>
          <p:cNvSpPr>
            <a:spLocks noGrp="1"/>
          </p:cNvSpPr>
          <p:nvPr>
            <p:ph type="title"/>
          </p:nvPr>
        </p:nvSpPr>
        <p:spPr/>
        <p:txBody>
          <a:bodyPr/>
          <a:lstStyle/>
          <a:p>
            <a:r>
              <a:rPr lang="en-US" dirty="0" smtClean="0"/>
              <a:t>Eclipses</a:t>
            </a:r>
            <a:endParaRPr lang="en-US" dirty="0"/>
          </a:p>
        </p:txBody>
      </p:sp>
      <p:sp>
        <p:nvSpPr>
          <p:cNvPr id="3" name="Content Placeholder 2"/>
          <p:cNvSpPr>
            <a:spLocks noGrp="1"/>
          </p:cNvSpPr>
          <p:nvPr>
            <p:ph idx="1"/>
          </p:nvPr>
        </p:nvSpPr>
        <p:spPr/>
        <p:txBody>
          <a:bodyPr/>
          <a:lstStyle/>
          <a:p>
            <a:r>
              <a:rPr lang="en-US" dirty="0" smtClean="0"/>
              <a:t>During a solar eclipse on February 12</a:t>
            </a:r>
            <a:r>
              <a:rPr lang="en-US" baseline="30000" dirty="0" smtClean="0"/>
              <a:t>th</a:t>
            </a:r>
            <a:r>
              <a:rPr lang="en-US" dirty="0" smtClean="0"/>
              <a:t> , he believed this was a sign represented as a black man’s hand covering the sun</a:t>
            </a:r>
            <a:r>
              <a:rPr lang="en-US" dirty="0" smtClean="0"/>
              <a:t>.</a:t>
            </a:r>
          </a:p>
          <a:p>
            <a:r>
              <a:rPr lang="en-US" dirty="0" smtClean="0"/>
              <a:t>On August 13</a:t>
            </a:r>
            <a:r>
              <a:rPr lang="en-US" baseline="30000" dirty="0" smtClean="0"/>
              <a:t>th</a:t>
            </a:r>
            <a:r>
              <a:rPr lang="en-US" dirty="0" smtClean="0"/>
              <a:t>, the sun appeared bluish-green, causing Nat to believe this was the final sign and he began his rebellion a week later. </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Rebellion</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17410" name="Picture 2" descr="File:Nat Turner woodcut.jpg"/>
          <p:cNvPicPr>
            <a:picLocks noChangeAspect="1" noChangeArrowheads="1"/>
          </p:cNvPicPr>
          <p:nvPr/>
        </p:nvPicPr>
        <p:blipFill>
          <a:blip r:embed="rId2" cstate="print"/>
          <a:srcRect/>
          <a:stretch>
            <a:fillRect/>
          </a:stretch>
        </p:blipFill>
        <p:spPr bwMode="auto">
          <a:xfrm>
            <a:off x="0" y="1295401"/>
            <a:ext cx="9144000" cy="5562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Rebellion Statistics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solidFill>
                  <a:srgbClr val="FFFF00"/>
                </a:solidFill>
              </a:rPr>
              <a:t/>
            </a:r>
            <a:br>
              <a:rPr lang="en-US" dirty="0" smtClean="0">
                <a:solidFill>
                  <a:srgbClr val="FFFF00"/>
                </a:solidFill>
              </a:rPr>
            </a:br>
            <a:r>
              <a:rPr lang="en-US" dirty="0" smtClean="0">
                <a:solidFill>
                  <a:srgbClr val="FFFF00"/>
                </a:solidFill>
              </a:rPr>
              <a:t>Eventually 70 slaves were involved in the revolt</a:t>
            </a:r>
            <a:r>
              <a:rPr lang="en-US" dirty="0" smtClean="0">
                <a:solidFill>
                  <a:srgbClr val="FFFF00"/>
                </a:solidFill>
              </a:rPr>
              <a:t>.</a:t>
            </a:r>
          </a:p>
          <a:p>
            <a:pPr>
              <a:buNone/>
            </a:pPr>
            <a:r>
              <a:rPr lang="en-US" dirty="0" smtClean="0">
                <a:solidFill>
                  <a:srgbClr val="00B0F0"/>
                </a:solidFill>
              </a:rPr>
              <a:t>No </a:t>
            </a:r>
            <a:r>
              <a:rPr lang="en-US" dirty="0" smtClean="0">
                <a:solidFill>
                  <a:srgbClr val="00B0F0"/>
                </a:solidFill>
              </a:rPr>
              <a:t>lives were spared, not even women and </a:t>
            </a:r>
            <a:r>
              <a:rPr lang="en-US" dirty="0" err="1" smtClean="0">
                <a:solidFill>
                  <a:srgbClr val="00B0F0"/>
                </a:solidFill>
              </a:rPr>
              <a:t>childrens</a:t>
            </a:r>
            <a:r>
              <a:rPr lang="en-US" dirty="0" smtClean="0">
                <a:solidFill>
                  <a:srgbClr val="00B0F0"/>
                </a:solidFill>
              </a:rPr>
              <a:t>.</a:t>
            </a:r>
          </a:p>
          <a:p>
            <a:pPr>
              <a:buNone/>
            </a:pPr>
            <a:r>
              <a:rPr lang="en-US" dirty="0" smtClean="0"/>
              <a:t>Approximately </a:t>
            </a:r>
            <a:r>
              <a:rPr lang="en-US" dirty="0" smtClean="0"/>
              <a:t>60 whites </a:t>
            </a:r>
            <a:r>
              <a:rPr lang="en-US" dirty="0" smtClean="0"/>
              <a:t>killed</a:t>
            </a:r>
          </a:p>
          <a:p>
            <a:pPr>
              <a:buNone/>
            </a:pPr>
            <a:r>
              <a:rPr lang="en-US" dirty="0" smtClean="0">
                <a:solidFill>
                  <a:srgbClr val="FF0000"/>
                </a:solidFill>
              </a:rPr>
              <a:t>56 </a:t>
            </a:r>
            <a:r>
              <a:rPr lang="en-US" dirty="0" smtClean="0">
                <a:solidFill>
                  <a:srgbClr val="FF0000"/>
                </a:solidFill>
              </a:rPr>
              <a:t>slaves were "officially" killed by government after being </a:t>
            </a:r>
            <a:r>
              <a:rPr lang="en-US" dirty="0" smtClean="0">
                <a:solidFill>
                  <a:srgbClr val="FF0000"/>
                </a:solidFill>
              </a:rPr>
              <a:t>tried</a:t>
            </a:r>
          </a:p>
          <a:p>
            <a:pPr>
              <a:buNone/>
            </a:pPr>
            <a:r>
              <a:rPr lang="en-US" dirty="0" smtClean="0">
                <a:solidFill>
                  <a:srgbClr val="00B050"/>
                </a:solidFill>
              </a:rPr>
              <a:t>At </a:t>
            </a:r>
            <a:r>
              <a:rPr lang="en-US" dirty="0" smtClean="0">
                <a:solidFill>
                  <a:srgbClr val="00B050"/>
                </a:solidFill>
              </a:rPr>
              <a:t>least 100 slaves, possibly 200 were killed by Whites.</a:t>
            </a:r>
            <a:endParaRPr lang="en-US" dirty="0">
              <a:solidFill>
                <a:srgbClr val="00B05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graychampion.com/nate.jpg"/>
          <p:cNvPicPr>
            <a:picLocks noChangeAspect="1" noChangeArrowheads="1"/>
          </p:cNvPicPr>
          <p:nvPr/>
        </p:nvPicPr>
        <p:blipFill>
          <a:blip r:embed="rId2" cstate="print"/>
          <a:srcRect/>
          <a:stretch>
            <a:fillRect/>
          </a:stretch>
        </p:blipFill>
        <p:spPr bwMode="auto">
          <a:xfrm>
            <a:off x="0" y="20159"/>
            <a:ext cx="9144000" cy="6837841"/>
          </a:xfrm>
          <a:prstGeom prst="rect">
            <a:avLst/>
          </a:prstGeom>
          <a:noFill/>
        </p:spPr>
      </p:pic>
      <p:sp>
        <p:nvSpPr>
          <p:cNvPr id="2" name="Title 1"/>
          <p:cNvSpPr>
            <a:spLocks noGrp="1"/>
          </p:cNvSpPr>
          <p:nvPr>
            <p:ph type="title"/>
          </p:nvPr>
        </p:nvSpPr>
        <p:spPr/>
        <p:txBody>
          <a:bodyPr/>
          <a:lstStyle/>
          <a:p>
            <a:r>
              <a:rPr lang="en-US" dirty="0" smtClean="0"/>
              <a:t>Events After Rebellion</a:t>
            </a:r>
            <a:endParaRPr lang="en-US" dirty="0"/>
          </a:p>
        </p:txBody>
      </p:sp>
      <p:sp>
        <p:nvSpPr>
          <p:cNvPr id="3" name="Content Placeholder 2"/>
          <p:cNvSpPr>
            <a:spLocks noGrp="1"/>
          </p:cNvSpPr>
          <p:nvPr>
            <p:ph idx="1"/>
          </p:nvPr>
        </p:nvSpPr>
        <p:spPr/>
        <p:txBody>
          <a:bodyPr>
            <a:normAutofit/>
          </a:bodyPr>
          <a:lstStyle/>
          <a:p>
            <a:pPr>
              <a:buNone/>
            </a:pPr>
            <a:r>
              <a:rPr lang="en-US" sz="4000" dirty="0" smtClean="0">
                <a:solidFill>
                  <a:srgbClr val="FF0000"/>
                </a:solidFill>
              </a:rPr>
              <a:t>Nat Turner went into hiding for a few months, eventually being found by a farmer named </a:t>
            </a:r>
            <a:r>
              <a:rPr lang="en-US" sz="4000" dirty="0" smtClean="0">
                <a:solidFill>
                  <a:srgbClr val="FF0000"/>
                </a:solidFill>
              </a:rPr>
              <a:t>Benjamin </a:t>
            </a:r>
            <a:r>
              <a:rPr lang="en-US" sz="4000" dirty="0" smtClean="0">
                <a:solidFill>
                  <a:srgbClr val="FF0000"/>
                </a:solidFill>
              </a:rPr>
              <a:t>Phipps in a hole covered by fence rails. He was eventually tried and sentenced to death.</a:t>
            </a:r>
            <a:endParaRPr lang="en-US" sz="4000"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Execution and Effects After Death</a:t>
            </a:r>
            <a:endParaRPr lang="en-US" dirty="0"/>
          </a:p>
        </p:txBody>
      </p:sp>
      <p:sp>
        <p:nvSpPr>
          <p:cNvPr id="3" name="Content Placeholder 2"/>
          <p:cNvSpPr>
            <a:spLocks noGrp="1"/>
          </p:cNvSpPr>
          <p:nvPr>
            <p:ph idx="1"/>
          </p:nvPr>
        </p:nvSpPr>
        <p:spPr/>
        <p:txBody>
          <a:bodyPr/>
          <a:lstStyle/>
          <a:p>
            <a:pPr>
              <a:buNone/>
            </a:pPr>
            <a:r>
              <a:rPr lang="en-US" dirty="0" smtClean="0">
                <a:solidFill>
                  <a:srgbClr val="00B050"/>
                </a:solidFill>
              </a:rPr>
              <a:t>flayed-</a:t>
            </a:r>
            <a:r>
              <a:rPr lang="en-US" b="1" dirty="0" smtClean="0">
                <a:solidFill>
                  <a:srgbClr val="00B050"/>
                </a:solidFill>
              </a:rPr>
              <a:t> </a:t>
            </a:r>
            <a:r>
              <a:rPr lang="en-US" dirty="0" smtClean="0">
                <a:solidFill>
                  <a:srgbClr val="00B050"/>
                </a:solidFill>
              </a:rPr>
              <a:t>To </a:t>
            </a:r>
            <a:r>
              <a:rPr lang="en-US" dirty="0" smtClean="0">
                <a:solidFill>
                  <a:srgbClr val="00B050"/>
                </a:solidFill>
              </a:rPr>
              <a:t>strip off the skin or </a:t>
            </a:r>
            <a:r>
              <a:rPr lang="en-US" dirty="0" smtClean="0">
                <a:solidFill>
                  <a:srgbClr val="00B050"/>
                </a:solidFill>
              </a:rPr>
              <a:t>outer</a:t>
            </a:r>
          </a:p>
          <a:p>
            <a:pPr>
              <a:buNone/>
            </a:pPr>
            <a:r>
              <a:rPr lang="en-US" dirty="0" smtClean="0">
                <a:solidFill>
                  <a:srgbClr val="00B050"/>
                </a:solidFill>
              </a:rPr>
              <a:t>covering of. (TEST QUESTION)</a:t>
            </a:r>
          </a:p>
          <a:p>
            <a:pPr>
              <a:buNone/>
            </a:pPr>
            <a:r>
              <a:rPr lang="en-US" dirty="0" smtClean="0">
                <a:solidFill>
                  <a:srgbClr val="FFFF00"/>
                </a:solidFill>
              </a:rPr>
              <a:t>beheaded- To </a:t>
            </a:r>
            <a:r>
              <a:rPr lang="en-US" dirty="0" smtClean="0">
                <a:solidFill>
                  <a:srgbClr val="FFFF00"/>
                </a:solidFill>
              </a:rPr>
              <a:t>separate the head </a:t>
            </a:r>
            <a:r>
              <a:rPr lang="en-US" dirty="0" smtClean="0">
                <a:solidFill>
                  <a:srgbClr val="FFFF00"/>
                </a:solidFill>
              </a:rPr>
              <a:t>from;</a:t>
            </a:r>
          </a:p>
          <a:p>
            <a:pPr>
              <a:buNone/>
            </a:pPr>
            <a:r>
              <a:rPr lang="en-US" dirty="0" smtClean="0">
                <a:solidFill>
                  <a:srgbClr val="FFFF00"/>
                </a:solidFill>
              </a:rPr>
              <a:t>decapitate.</a:t>
            </a:r>
          </a:p>
          <a:p>
            <a:pPr>
              <a:buNone/>
            </a:pPr>
            <a:r>
              <a:rPr lang="en-US" dirty="0" smtClean="0">
                <a:solidFill>
                  <a:schemeClr val="bg1"/>
                </a:solidFill>
              </a:rPr>
              <a:t>quarter-</a:t>
            </a:r>
            <a:r>
              <a:rPr lang="en-US" dirty="0" smtClean="0">
                <a:solidFill>
                  <a:schemeClr val="bg1"/>
                </a:solidFill>
              </a:rPr>
              <a:t> To dismember (a human body) into four parts. </a:t>
            </a:r>
            <a:endParaRPr lang="en-US" dirty="0">
              <a:solidFill>
                <a:schemeClr val="bg1"/>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7426</TotalTime>
  <Words>197</Words>
  <Application>Microsoft Office PowerPoint</Application>
  <PresentationFormat>On-screen Show (4:3)</PresentationFormat>
  <Paragraphs>28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Foundry</vt:lpstr>
      <vt:lpstr>Nat Turner The Slaves’ Prophet</vt:lpstr>
      <vt:lpstr>Objective</vt:lpstr>
      <vt:lpstr>Early Signs</vt:lpstr>
      <vt:lpstr>Eclipses</vt:lpstr>
      <vt:lpstr>The Rebellion</vt:lpstr>
      <vt:lpstr>Rebellion Statistics</vt:lpstr>
      <vt:lpstr>Events After Rebellion</vt:lpstr>
      <vt:lpstr>Execution and Effects After Death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Owner</cp:lastModifiedBy>
  <cp:revision>298</cp:revision>
  <dcterms:created xsi:type="dcterms:W3CDTF">2010-04-11T19:42:09Z</dcterms:created>
  <dcterms:modified xsi:type="dcterms:W3CDTF">2010-05-04T07:43:23Z</dcterms:modified>
</cp:coreProperties>
</file>